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70" d="100"/>
          <a:sy n="70" d="100"/>
        </p:scale>
        <p:origin x="13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0A87855-C081-4CBC-94AA-5D4768CBC36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F4CF772-E31F-41F3-BC69-67311ACADC9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CCFE7C7-E71D-46CB-AF09-963C9B8E092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D44C97D-12FC-4BD7-8444-B186B9299CAC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D1674F4-6F12-4170-AC3D-FEE8BC35CC0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B248871-2F4B-4EDA-9F9E-2C6AD2E7C05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88D5DB97-9A7B-4959-8F6B-3601B1C3AF7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ED58931E-D444-49B9-8E96-D6F2C5FD4D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3BC30CBF-84EA-43FE-9782-9F01741D0FB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DDE5FDC0-F08E-4FD3-A90B-D00DB3463EC1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F8F6C58-FE16-4F3B-B9AE-1C065E549B0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8 unknown"/>
  <p:tag name="AS_RELEASE_DATE" val="2024.07.31"/>
  <p:tag name="AS_TITLE" val="Aspose.Slides for Java"/>
  <p:tag name="AS_VERSION" val="24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Hunt, Pamela</dc:creator>
  <cp:lastModifiedBy>Hunt, Pamela</cp:lastModifiedBy>
  <cp:revision>1</cp:revision>
  <cp:lastPrinted>2025-03-04T11:24:06Z</cp:lastPrinted>
  <dcterms:created xsi:type="dcterms:W3CDTF">2025-03-04T16:24:06Z</dcterms:created>
  <dcterms:modified xsi:type="dcterms:W3CDTF">2025-03-04T16:52:27Z</dcterms:modified>
</cp:coreProperties>
</file>